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notesMasterIdLst>
    <p:notesMasterId r:id="rId21"/>
  </p:notesMasterIdLst>
  <p:sldIdLst>
    <p:sldId id="257" r:id="rId3"/>
    <p:sldId id="256" r:id="rId4"/>
    <p:sldId id="259" r:id="rId5"/>
    <p:sldId id="265" r:id="rId6"/>
    <p:sldId id="269" r:id="rId7"/>
    <p:sldId id="272" r:id="rId8"/>
    <p:sldId id="270" r:id="rId9"/>
    <p:sldId id="271" r:id="rId10"/>
    <p:sldId id="258" r:id="rId11"/>
    <p:sldId id="267" r:id="rId12"/>
    <p:sldId id="268" r:id="rId13"/>
    <p:sldId id="274" r:id="rId14"/>
    <p:sldId id="273" r:id="rId15"/>
    <p:sldId id="264" r:id="rId16"/>
    <p:sldId id="261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E25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F828C-DA56-4D07-AE2B-F9C7DFC9B921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71EBF-8167-4D4D-BF02-C17C6133B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1EBF-8167-4D4D-BF02-C17C6133B0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3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7DBE35-420A-4776-9B11-725977E9A2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7554F2-2D59-454A-BFB2-24EDF239D1D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136904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of December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9411" y="1988840"/>
            <a:ext cx="8748464" cy="88211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I’m sad        I’m </a:t>
            </a:r>
            <a:r>
              <a:rPr lang="en-US" sz="4400" b="1" dirty="0">
                <a:solidFill>
                  <a:srgbClr val="FF0000"/>
                </a:solidFill>
              </a:rPr>
              <a:t>fine </a:t>
            </a:r>
            <a:r>
              <a:rPr lang="en-US" sz="4400" b="1" dirty="0" smtClean="0">
                <a:solidFill>
                  <a:srgbClr val="FF0000"/>
                </a:solidFill>
              </a:rPr>
              <a:t>     So </a:t>
            </a:r>
            <a:r>
              <a:rPr lang="en-US" sz="4400" b="1" dirty="0" err="1" smtClean="0">
                <a:solidFill>
                  <a:srgbClr val="FF0000"/>
                </a:solidFill>
              </a:rPr>
              <a:t>so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672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512511" cy="1143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London, The UK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December, 11</a:t>
            </a:r>
            <a:r>
              <a:rPr lang="en-US" sz="3200" baseline="30000" dirty="0" smtClean="0">
                <a:solidFill>
                  <a:srgbClr val="002060"/>
                </a:solidFill>
              </a:rPr>
              <a:t>th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80912"/>
            <a:ext cx="7560840" cy="42484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Dear </a:t>
            </a:r>
            <a:r>
              <a:rPr lang="en-US" sz="2800" dirty="0">
                <a:solidFill>
                  <a:srgbClr val="002060"/>
                </a:solidFill>
              </a:rPr>
              <a:t>Santa!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How … you? My name … Betty. I … </a:t>
            </a:r>
            <a:r>
              <a:rPr lang="en-US" sz="2800" dirty="0">
                <a:solidFill>
                  <a:srgbClr val="002060"/>
                </a:solidFill>
              </a:rPr>
              <a:t>very glad about </a:t>
            </a:r>
            <a:r>
              <a:rPr lang="en-US" sz="2800" dirty="0" smtClean="0">
                <a:solidFill>
                  <a:srgbClr val="002060"/>
                </a:solidFill>
              </a:rPr>
              <a:t>presents. </a:t>
            </a:r>
            <a:r>
              <a:rPr lang="en-US" sz="2800" dirty="0">
                <a:solidFill>
                  <a:srgbClr val="002060"/>
                </a:solidFill>
              </a:rPr>
              <a:t>Thanks a lot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>
                <a:solidFill>
                  <a:srgbClr val="002060"/>
                </a:solidFill>
              </a:rPr>
              <a:t>I </a:t>
            </a:r>
            <a:r>
              <a:rPr lang="en-US" sz="2800" dirty="0" smtClean="0">
                <a:solidFill>
                  <a:srgbClr val="002060"/>
                </a:solidFill>
              </a:rPr>
              <a:t>… </a:t>
            </a:r>
            <a:r>
              <a:rPr lang="en-US" sz="2800" dirty="0">
                <a:solidFill>
                  <a:srgbClr val="002060"/>
                </a:solidFill>
              </a:rPr>
              <a:t>good at studying </a:t>
            </a:r>
            <a:r>
              <a:rPr lang="en-US" sz="2800" dirty="0" smtClean="0">
                <a:solidFill>
                  <a:srgbClr val="002060"/>
                </a:solidFill>
              </a:rPr>
              <a:t>.My </a:t>
            </a:r>
            <a:r>
              <a:rPr lang="en-US" sz="2800" dirty="0">
                <a:solidFill>
                  <a:srgbClr val="002060"/>
                </a:solidFill>
              </a:rPr>
              <a:t>parents </a:t>
            </a:r>
            <a:r>
              <a:rPr lang="en-US" sz="2800" dirty="0" smtClean="0">
                <a:solidFill>
                  <a:srgbClr val="002060"/>
                </a:solidFill>
              </a:rPr>
              <a:t>… </a:t>
            </a:r>
            <a:r>
              <a:rPr lang="en-US" sz="2800" dirty="0">
                <a:solidFill>
                  <a:srgbClr val="002060"/>
                </a:solidFill>
              </a:rPr>
              <a:t>proud of my </a:t>
            </a:r>
            <a:r>
              <a:rPr lang="en-US" sz="2800" dirty="0" smtClean="0">
                <a:solidFill>
                  <a:srgbClr val="002060"/>
                </a:solidFill>
              </a:rPr>
              <a:t>success. Now I … writing this letter to you and my parents … decorating our Christmas tree.  I </a:t>
            </a:r>
            <a:r>
              <a:rPr lang="en-US" sz="2800" dirty="0">
                <a:solidFill>
                  <a:srgbClr val="002060"/>
                </a:solidFill>
              </a:rPr>
              <a:t>would like </a:t>
            </a:r>
            <a:r>
              <a:rPr lang="en-US" sz="2800" dirty="0" smtClean="0">
                <a:solidFill>
                  <a:srgbClr val="002060"/>
                </a:solidFill>
              </a:rPr>
              <a:t>them </a:t>
            </a:r>
            <a:r>
              <a:rPr lang="en-US" sz="2800" dirty="0">
                <a:solidFill>
                  <a:srgbClr val="002060"/>
                </a:solidFill>
              </a:rPr>
              <a:t>to give me a small </a:t>
            </a:r>
            <a:r>
              <a:rPr lang="en-US" sz="2800" dirty="0" smtClean="0">
                <a:solidFill>
                  <a:srgbClr val="002060"/>
                </a:solidFill>
              </a:rPr>
              <a:t>puppy </a:t>
            </a:r>
            <a:r>
              <a:rPr lang="en-US" sz="2800" dirty="0">
                <a:solidFill>
                  <a:srgbClr val="002060"/>
                </a:solidFill>
              </a:rPr>
              <a:t>as a present</a:t>
            </a:r>
            <a:r>
              <a:rPr lang="en-US" sz="2800" dirty="0" smtClean="0">
                <a:solidFill>
                  <a:srgbClr val="002060"/>
                </a:solidFill>
              </a:rPr>
              <a:t>!  What … your favourite music? What … you favourite book? 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</a:rPr>
              <a:t>Lots of love.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Betty.</a:t>
            </a:r>
            <a:endParaRPr lang="en-US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18" y="5589240"/>
            <a:ext cx="1152128" cy="109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9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2255"/>
            <a:ext cx="6512511" cy="11430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dirty="0">
                <a:solidFill>
                  <a:srgbClr val="002060"/>
                </a:solidFill>
              </a:rPr>
              <a:t>London, The UK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December, 11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17791"/>
            <a:ext cx="8136904" cy="41355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2060"/>
                </a:solidFill>
              </a:rPr>
              <a:t>Dear Santa!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2060"/>
                </a:solidFill>
              </a:rPr>
              <a:t>How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are</a:t>
            </a:r>
            <a:r>
              <a:rPr lang="en-US" sz="2400" dirty="0" smtClean="0">
                <a:solidFill>
                  <a:srgbClr val="002060"/>
                </a:solidFill>
              </a:rPr>
              <a:t> you</a:t>
            </a:r>
            <a:r>
              <a:rPr lang="en-US" sz="2400" dirty="0">
                <a:solidFill>
                  <a:srgbClr val="002060"/>
                </a:solidFill>
              </a:rPr>
              <a:t>? My name </a:t>
            </a:r>
            <a:r>
              <a:rPr lang="en-US" sz="2400" dirty="0" smtClean="0">
                <a:solidFill>
                  <a:srgbClr val="C00000"/>
                </a:solidFill>
              </a:rPr>
              <a:t>is </a:t>
            </a:r>
            <a:r>
              <a:rPr lang="en-US" sz="2400" dirty="0" smtClean="0">
                <a:solidFill>
                  <a:srgbClr val="002060"/>
                </a:solidFill>
              </a:rPr>
              <a:t>Betty</a:t>
            </a:r>
            <a:r>
              <a:rPr lang="en-US" sz="2400" dirty="0">
                <a:solidFill>
                  <a:srgbClr val="002060"/>
                </a:solidFill>
              </a:rPr>
              <a:t>. I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am</a:t>
            </a:r>
            <a:r>
              <a:rPr lang="en-US" sz="2400" dirty="0" smtClean="0">
                <a:solidFill>
                  <a:srgbClr val="002060"/>
                </a:solidFill>
              </a:rPr>
              <a:t> very </a:t>
            </a:r>
            <a:r>
              <a:rPr lang="en-US" sz="2400" dirty="0">
                <a:solidFill>
                  <a:srgbClr val="002060"/>
                </a:solidFill>
              </a:rPr>
              <a:t>glad about presents. Thanks a lot. I </a:t>
            </a:r>
            <a:r>
              <a:rPr lang="en-US" sz="2400" dirty="0" smtClean="0">
                <a:solidFill>
                  <a:srgbClr val="C00000"/>
                </a:solidFill>
              </a:rPr>
              <a:t>am</a:t>
            </a:r>
            <a:r>
              <a:rPr lang="en-US" sz="2400" dirty="0" smtClean="0">
                <a:solidFill>
                  <a:srgbClr val="002060"/>
                </a:solidFill>
              </a:rPr>
              <a:t> good </a:t>
            </a:r>
            <a:r>
              <a:rPr lang="en-US" sz="2400" dirty="0">
                <a:solidFill>
                  <a:srgbClr val="002060"/>
                </a:solidFill>
              </a:rPr>
              <a:t>at studying .My parents </a:t>
            </a:r>
            <a:r>
              <a:rPr lang="en-US" sz="2400" dirty="0" smtClean="0">
                <a:solidFill>
                  <a:srgbClr val="C00000"/>
                </a:solidFill>
              </a:rPr>
              <a:t>are</a:t>
            </a:r>
            <a:r>
              <a:rPr lang="en-US" sz="2400" dirty="0" smtClean="0">
                <a:solidFill>
                  <a:srgbClr val="002060"/>
                </a:solidFill>
              </a:rPr>
              <a:t> proud </a:t>
            </a:r>
            <a:r>
              <a:rPr lang="en-US" sz="2400" dirty="0">
                <a:solidFill>
                  <a:srgbClr val="002060"/>
                </a:solidFill>
              </a:rPr>
              <a:t>of my success. Now </a:t>
            </a:r>
            <a:r>
              <a:rPr lang="en-US" sz="24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C00000"/>
                </a:solidFill>
              </a:rPr>
              <a:t>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writing this letter to you and my </a:t>
            </a:r>
            <a:r>
              <a:rPr lang="en-US" sz="2400" dirty="0" smtClean="0">
                <a:solidFill>
                  <a:srgbClr val="002060"/>
                </a:solidFill>
              </a:rPr>
              <a:t>parents </a:t>
            </a:r>
            <a:r>
              <a:rPr lang="en-US" sz="2400" dirty="0" smtClean="0">
                <a:solidFill>
                  <a:srgbClr val="C00000"/>
                </a:solidFill>
              </a:rPr>
              <a:t>are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decorating our Christmas tree. </a:t>
            </a:r>
            <a:r>
              <a:rPr lang="en-US" sz="2400" dirty="0" smtClean="0">
                <a:solidFill>
                  <a:srgbClr val="002060"/>
                </a:solidFill>
              </a:rPr>
              <a:t>I </a:t>
            </a:r>
            <a:r>
              <a:rPr lang="en-US" sz="2400" dirty="0">
                <a:solidFill>
                  <a:srgbClr val="002060"/>
                </a:solidFill>
              </a:rPr>
              <a:t>would like </a:t>
            </a:r>
            <a:r>
              <a:rPr lang="en-US" sz="2400" dirty="0" smtClean="0">
                <a:solidFill>
                  <a:srgbClr val="002060"/>
                </a:solidFill>
              </a:rPr>
              <a:t>them </a:t>
            </a:r>
            <a:r>
              <a:rPr lang="en-US" sz="2400" dirty="0">
                <a:solidFill>
                  <a:srgbClr val="002060"/>
                </a:solidFill>
              </a:rPr>
              <a:t>to give me a small puppy as a present!  What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is</a:t>
            </a:r>
            <a:r>
              <a:rPr lang="en-US" sz="2400" dirty="0" smtClean="0">
                <a:solidFill>
                  <a:srgbClr val="002060"/>
                </a:solidFill>
              </a:rPr>
              <a:t> your </a:t>
            </a:r>
            <a:r>
              <a:rPr lang="en-US" sz="2400" dirty="0">
                <a:solidFill>
                  <a:srgbClr val="002060"/>
                </a:solidFill>
              </a:rPr>
              <a:t>favourite music</a:t>
            </a:r>
            <a:r>
              <a:rPr lang="en-US" sz="2400" dirty="0" smtClean="0">
                <a:solidFill>
                  <a:srgbClr val="002060"/>
                </a:solidFill>
              </a:rPr>
              <a:t>? What </a:t>
            </a:r>
            <a:r>
              <a:rPr lang="en-US" sz="2400" dirty="0" smtClean="0">
                <a:solidFill>
                  <a:srgbClr val="C00000"/>
                </a:solidFill>
              </a:rPr>
              <a:t>is</a:t>
            </a:r>
            <a:r>
              <a:rPr lang="en-US" sz="2400" dirty="0" smtClean="0">
                <a:solidFill>
                  <a:srgbClr val="002060"/>
                </a:solidFill>
              </a:rPr>
              <a:t> your favourite book?  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Lots </a:t>
            </a:r>
            <a:r>
              <a:rPr lang="en-US" sz="2400" dirty="0">
                <a:solidFill>
                  <a:srgbClr val="002060"/>
                </a:solidFill>
              </a:rPr>
              <a:t>of love.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Betty.</a:t>
            </a:r>
            <a:endParaRPr lang="en-US" sz="2400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77631"/>
            <a:ext cx="1152128" cy="109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511"/>
            <a:ext cx="28098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05678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Test yourself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1. The structure of the Present Continuous is: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            a) Vs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            b) to be +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Ving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2. The Present Continuous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expresses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(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выражает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):</a:t>
            </a:r>
          </a:p>
          <a:p>
            <a:pPr marL="457200" indent="-457200" algn="ctr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the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“process” (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процесс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 </a:t>
            </a:r>
          </a:p>
          <a:p>
            <a:pPr marL="457200" indent="-457200" algn="ctr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“repeated action” (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повторяющееся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действие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  <a:ea typeface="+mj-ea"/>
                <a:cs typeface="+mj-cs"/>
              </a:rPr>
              <a:t>)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422"/>
            <a:ext cx="8928992" cy="6640938"/>
          </a:xfrm>
        </p:spPr>
        <p:txBody>
          <a:bodyPr>
            <a:normAutofit fontScale="90000"/>
          </a:bodyPr>
          <a:lstStyle/>
          <a:p>
            <a:r>
              <a:rPr lang="ru-RU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Карта успеха</a:t>
            </a:r>
            <a:r>
              <a:rPr lang="en-US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работал(а);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старался(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лась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но не все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получалось   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хорошо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сегодня не получилось, 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следующий раз  все получится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and Betty’s letter.</a:t>
            </a:r>
            <a:br>
              <a:rPr lang="en-US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(выбери свой цвет и наклей)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763688" y="4509120"/>
            <a:ext cx="1296144" cy="864096"/>
          </a:xfrm>
          <a:prstGeom prst="flowChartProcess">
            <a:avLst/>
          </a:prstGeom>
          <a:solidFill>
            <a:srgbClr val="025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95936" y="4509120"/>
            <a:ext cx="1440160" cy="86409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300192" y="4509120"/>
            <a:ext cx="1296144" cy="8640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82381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- 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What would you like to get on Christmas?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B050"/>
                </a:solidFill>
                <a:latin typeface="Arial Rounded MT Bold" pitchFamily="34" charset="0"/>
              </a:rPr>
              <a:t>I’d like to get a……….  .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707" flipH="1">
            <a:off x="3657171" y="2890974"/>
            <a:ext cx="4843409" cy="32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8571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62473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   </a:t>
            </a:r>
            <a:endParaRPr lang="ru-RU" dirty="0">
              <a:solidFill>
                <a:srgbClr val="D60093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790"/>
            <a:ext cx="2503089" cy="22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04" y="4498649"/>
            <a:ext cx="2780159" cy="208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2" y="93934"/>
            <a:ext cx="218873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9861"/>
            <a:ext cx="2376264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62" y="0"/>
            <a:ext cx="2612504" cy="26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33" y="4832893"/>
            <a:ext cx="2918523" cy="17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tapeteos.pl/data/media/185/big/Gwiazdka_3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26" y="2661447"/>
            <a:ext cx="2895261" cy="21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6/66/Trafalgar_Square_Christmas_tree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1" y="2256163"/>
            <a:ext cx="194421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56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70567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</a:rPr>
              <a:t>Test yourself: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4F271C">
                    <a:lumMod val="50000"/>
                  </a:srgb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</a:rPr>
              <a:t>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Georgia"/>
              </a:rPr>
              <a:t>.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What is X-mas?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a) Christmas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b) New Year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2. The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old legend of stockings was about a poor man and his three daughters, wasn’t it?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3.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For X-mas dinner people eat chicken, rice and sweets, don’t they?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4. 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Boxing day means…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a)                                    b)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21574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29" y="4477674"/>
            <a:ext cx="33162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0284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422"/>
            <a:ext cx="8928992" cy="6640938"/>
          </a:xfrm>
        </p:spPr>
        <p:txBody>
          <a:bodyPr>
            <a:normAutofit fontScale="90000"/>
          </a:bodyPr>
          <a:lstStyle/>
          <a:p>
            <a:r>
              <a:rPr lang="ru-RU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Карта успеха</a:t>
            </a:r>
            <a:r>
              <a:rPr lang="en-US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работал(а);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старался(</a:t>
            </a:r>
            <a:r>
              <a:rPr lang="ru-RU" sz="27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лась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но не все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получалось   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хорошо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сегодня не получилось, </a:t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следующий раз  все получится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Christmas symbols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(выбери свой цвет и приклей)</a:t>
            </a: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763688" y="4509120"/>
            <a:ext cx="1296144" cy="864096"/>
          </a:xfrm>
          <a:prstGeom prst="flowChartProcess">
            <a:avLst/>
          </a:prstGeom>
          <a:solidFill>
            <a:srgbClr val="025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95936" y="4509120"/>
            <a:ext cx="1440160" cy="86409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300192" y="4509120"/>
            <a:ext cx="1296144" cy="8640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4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45228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D60093"/>
                </a:solidFill>
              </a:rPr>
              <a:t/>
            </a:r>
            <a:br>
              <a:rPr lang="en-US" sz="4800" dirty="0" smtClean="0">
                <a:solidFill>
                  <a:srgbClr val="D60093"/>
                </a:solidFill>
              </a:rPr>
            </a:br>
            <a:r>
              <a:rPr lang="en-US" sz="4800" dirty="0">
                <a:solidFill>
                  <a:srgbClr val="D60093"/>
                </a:solidFill>
              </a:rPr>
              <a:t/>
            </a:r>
            <a:br>
              <a:rPr lang="en-US" sz="4800" dirty="0">
                <a:solidFill>
                  <a:srgbClr val="D60093"/>
                </a:solidFill>
              </a:rPr>
            </a:br>
            <a:r>
              <a:rPr lang="en-US" sz="4800" dirty="0" smtClean="0">
                <a:solidFill>
                  <a:srgbClr val="D60093"/>
                </a:solidFill>
              </a:rPr>
              <a:t/>
            </a:r>
            <a:br>
              <a:rPr lang="en-US" sz="4800" dirty="0" smtClean="0">
                <a:solidFill>
                  <a:srgbClr val="D60093"/>
                </a:solidFill>
              </a:rPr>
            </a:br>
            <a:r>
              <a:rPr lang="en-US" sz="5300" dirty="0" smtClean="0">
                <a:solidFill>
                  <a:srgbClr val="D60093"/>
                </a:solidFill>
              </a:rPr>
              <a:t>Christmas is magic</a:t>
            </a:r>
            <a:br>
              <a:rPr lang="en-US" sz="5300" dirty="0" smtClean="0">
                <a:solidFill>
                  <a:srgbClr val="D60093"/>
                </a:solidFill>
              </a:rPr>
            </a:br>
            <a:r>
              <a:rPr lang="en-US" sz="5300" dirty="0" smtClean="0">
                <a:solidFill>
                  <a:srgbClr val="D60093"/>
                </a:solidFill>
              </a:rPr>
              <a:t>Christmas is fun</a:t>
            </a:r>
            <a:br>
              <a:rPr lang="en-US" sz="5300" dirty="0" smtClean="0">
                <a:solidFill>
                  <a:srgbClr val="D60093"/>
                </a:solidFill>
              </a:rPr>
            </a:br>
            <a:r>
              <a:rPr lang="en-US" sz="5300" dirty="0" smtClean="0">
                <a:solidFill>
                  <a:srgbClr val="D60093"/>
                </a:solidFill>
              </a:rPr>
              <a:t>Merry Christmas everyone!</a:t>
            </a:r>
            <a:br>
              <a:rPr lang="en-US" sz="5300" dirty="0" smtClean="0">
                <a:solidFill>
                  <a:srgbClr val="D60093"/>
                </a:solidFill>
              </a:rPr>
            </a:br>
            <a:endParaRPr lang="ru-RU" sz="5300" dirty="0">
              <a:solidFill>
                <a:srgbClr val="D60093"/>
              </a:solidFill>
            </a:endParaRPr>
          </a:p>
        </p:txBody>
      </p:sp>
      <p:pic>
        <p:nvPicPr>
          <p:cNvPr id="6152" name="Picture 8" descr="http://images4.fanpop.com/image/photos/15100000/Angel-angels-15170827-200-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2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planete.qc.ca/invitation/images/ginette-villeneuve-25/temps-des-fetes-16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70" y="4081902"/>
            <a:ext cx="1656184" cy="27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568952" cy="424847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4900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A tongue twister</a:t>
            </a:r>
            <a:br>
              <a:rPr lang="en-US" sz="4900" b="0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en-US" b="0" dirty="0" smtClean="0">
                <a:solidFill>
                  <a:srgbClr val="000000"/>
                </a:solidFill>
                <a:effectLst/>
              </a:rPr>
              <a:t/>
            </a:r>
            <a:br>
              <a:rPr lang="en-US" b="0" dirty="0" smtClean="0">
                <a:solidFill>
                  <a:srgbClr val="000000"/>
                </a:solidFill>
                <a:effectLst/>
              </a:rPr>
            </a:b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effectLst/>
              </a:rPr>
              <a:t>Hickety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/>
              </a:rPr>
              <a:t>pickety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</a:rPr>
              <a:t>, my </a:t>
            </a:r>
            <a:r>
              <a:rPr lang="en-US" b="1" dirty="0">
                <a:solidFill>
                  <a:schemeClr val="tx1"/>
                </a:solidFill>
                <a:effectLst/>
              </a:rPr>
              <a:t>black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</a:rPr>
              <a:t> cat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</a:rPr>
              <a:t>Likes to sit in my </a:t>
            </a:r>
            <a:r>
              <a:rPr lang="en-US" b="1" dirty="0">
                <a:solidFill>
                  <a:srgbClr val="002060"/>
                </a:solidFill>
                <a:effectLst/>
              </a:rPr>
              <a:t>blue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</a:rPr>
              <a:t> hat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[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], [æ], [k], [t]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92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astroneo.it/private/immagini/img659_1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7" y="188640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rry-Christmas-Jingle-Bells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8592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022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8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84"/>
            <a:ext cx="8712968" cy="67107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What 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do people usually do on this holiday? 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sz="8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14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84"/>
            <a:ext cx="8712968" cy="67107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Do 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you know the symbols of this holiday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?</a:t>
            </a:r>
            <a:b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5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84"/>
            <a:ext cx="8712968" cy="67107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Who 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gives the city of London a Christmas tree every year?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5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494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84"/>
            <a:ext cx="8712968" cy="67107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Where 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does the Christmas tree stand?</a:t>
            </a:r>
            <a:r>
              <a:rPr lang="ru-RU" sz="6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6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92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84"/>
            <a:ext cx="8712968" cy="67107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en-US" sz="32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What 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is Boxing day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What 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do people usually do on that day?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31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076"/>
            <a:ext cx="8712968" cy="84964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What can you see in these pictures?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МОЙ САЙТ\девочка целует сан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5" y="777545"/>
            <a:ext cx="5014262" cy="30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Й САЙТ\мальчик пишет письм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169">
            <a:off x="4242022" y="4034319"/>
            <a:ext cx="4527089" cy="24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ОЙ САЙТ\открывают подар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511">
            <a:off x="0" y="3801811"/>
            <a:ext cx="4144779" cy="29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140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1274</TotalTime>
  <Words>249</Words>
  <Application>Microsoft Office PowerPoint</Application>
  <PresentationFormat>Экран (4:3)</PresentationFormat>
  <Paragraphs>33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1_Воздушный поток</vt:lpstr>
      <vt:lpstr>Солнцестояние</vt:lpstr>
      <vt:lpstr>The 11th of December</vt:lpstr>
      <vt:lpstr>A tongue twister  Hickety, pickety, my black cat Likes to sit in my blue hat.  [I], [æ], [k], [t]  </vt:lpstr>
      <vt:lpstr>Презентация PowerPoint</vt:lpstr>
      <vt:lpstr>  What do people usually do on this holiday?   </vt:lpstr>
      <vt:lpstr>    Do you know the symbols of this holiday? </vt:lpstr>
      <vt:lpstr> Who gives the city of London a Christmas tree every year? </vt:lpstr>
      <vt:lpstr>  Where does the Christmas tree stand?   </vt:lpstr>
      <vt:lpstr>  What is Boxing day?  What do people usually do on that day?   </vt:lpstr>
      <vt:lpstr>What can you see in these pictures?</vt:lpstr>
      <vt:lpstr>London, The UK December, 11th</vt:lpstr>
      <vt:lpstr>London, The UK December, 11th</vt:lpstr>
      <vt:lpstr>Презентация PowerPoint</vt:lpstr>
      <vt:lpstr>                     Карта успеха                                  Зеленый – хорошо работал(а);                      Синий – старался(лась), но не все получалось                                                  хорошо;                     Красная – сегодня не получилось,                                                    но в следующий раз  все получится.                                1. Pictures and Betty’s letter.                                (выбери свой цвет и наклей)       </vt:lpstr>
      <vt:lpstr>Презентация PowerPoint</vt:lpstr>
      <vt:lpstr>       </vt:lpstr>
      <vt:lpstr>Презентация PowerPoint</vt:lpstr>
      <vt:lpstr>                     Карта успеха                                      Зеленый – хорошо работал(а);                         Синий – старался(лась), но не все получалось                                                  хорошо;                         Красная – сегодня не получилось,                                                    но в следующий раз  все получится.                                     2. Christmas symbols.                                           (выбери свой цвет и приклей)       </vt:lpstr>
      <vt:lpstr>   Christmas is magic Christmas is fun Merry Christmas everyone!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30th of December</dc:title>
  <dc:creator>user</dc:creator>
  <cp:lastModifiedBy>user</cp:lastModifiedBy>
  <cp:revision>70</cp:revision>
  <dcterms:created xsi:type="dcterms:W3CDTF">2015-12-01T15:35:54Z</dcterms:created>
  <dcterms:modified xsi:type="dcterms:W3CDTF">2015-12-10T19:24:29Z</dcterms:modified>
</cp:coreProperties>
</file>